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87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6091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741289"/>
            <a:ext cx="7415927" cy="2241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800"/>
              </a:lnSpc>
              <a:buNone/>
            </a:pPr>
            <a:r>
              <a:rPr lang="en-US" sz="70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3-Day Route Trips Around the World</a:t>
            </a:r>
            <a:endParaRPr lang="en-US" sz="7050" dirty="0"/>
          </a:p>
        </p:txBody>
      </p:sp>
      <p:sp>
        <p:nvSpPr>
          <p:cNvPr id="6" name="Text 3"/>
          <p:cNvSpPr/>
          <p:nvPr/>
        </p:nvSpPr>
        <p:spPr>
          <a:xfrm>
            <a:off x="864037" y="4352806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Final Project 2024, Semester B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5025509"/>
            <a:ext cx="7415927" cy="1235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By:
Omri Roter 206502379</a:t>
            </a:r>
          </a:p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Eden </a:t>
            </a:r>
            <a:r>
              <a:rPr lang="en-US" sz="19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Sadon</a:t>
            </a: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209136050</a:t>
            </a:r>
            <a:endParaRPr lang="en-US" sz="1900" dirty="0"/>
          </a:p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64037" y="6093262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436489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Project Overview</a:t>
            </a:r>
            <a:endParaRPr lang="en-US" sz="5100" dirty="0"/>
          </a:p>
        </p:txBody>
      </p:sp>
      <p:sp>
        <p:nvSpPr>
          <p:cNvPr id="6" name="Shape 3"/>
          <p:cNvSpPr/>
          <p:nvPr/>
        </p:nvSpPr>
        <p:spPr>
          <a:xfrm>
            <a:off x="6350437" y="2896553"/>
            <a:ext cx="555427" cy="555427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559153" y="2979301"/>
            <a:ext cx="137993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3050" dirty="0"/>
          </a:p>
        </p:txBody>
      </p:sp>
      <p:sp>
        <p:nvSpPr>
          <p:cNvPr id="8" name="Text 5"/>
          <p:cNvSpPr/>
          <p:nvPr/>
        </p:nvSpPr>
        <p:spPr>
          <a:xfrm>
            <a:off x="7152680" y="2896553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Purpose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7152680" y="345066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 app for planning 3-day trips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4370189"/>
            <a:ext cx="555427" cy="555427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19029" y="4452938"/>
            <a:ext cx="218242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3050" dirty="0"/>
          </a:p>
        </p:txBody>
      </p:sp>
      <p:sp>
        <p:nvSpPr>
          <p:cNvPr id="12" name="Text 9"/>
          <p:cNvSpPr/>
          <p:nvPr/>
        </p:nvSpPr>
        <p:spPr>
          <a:xfrm>
            <a:off x="7152680" y="4370189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Features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7152680" y="4924306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Country/trip selection, AI itineraries, interactive maps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6350437" y="5843826"/>
            <a:ext cx="555427" cy="555427"/>
          </a:xfrm>
          <a:prstGeom prst="roundRect">
            <a:avLst>
              <a:gd name="adj" fmla="val 40005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522839" y="5926574"/>
            <a:ext cx="210503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3050" dirty="0"/>
          </a:p>
        </p:txBody>
      </p:sp>
      <p:sp>
        <p:nvSpPr>
          <p:cNvPr id="16" name="Text 13"/>
          <p:cNvSpPr/>
          <p:nvPr/>
        </p:nvSpPr>
        <p:spPr>
          <a:xfrm>
            <a:off x="7152680" y="5843826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Technologies</a:t>
            </a:r>
            <a:endParaRPr lang="en-US" sz="2550" dirty="0"/>
          </a:p>
        </p:txBody>
      </p:sp>
      <p:sp>
        <p:nvSpPr>
          <p:cNvPr id="17" name="Text 14"/>
          <p:cNvSpPr/>
          <p:nvPr/>
        </p:nvSpPr>
        <p:spPr>
          <a:xfrm>
            <a:off x="7152680" y="639794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React, Express, Leaflet, Groq API, Stable Horde API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64037" y="2370058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System Architecture</a:t>
            </a:r>
            <a:endParaRPr lang="en-US" sz="5100" dirty="0"/>
          </a:p>
        </p:txBody>
      </p:sp>
      <p:sp>
        <p:nvSpPr>
          <p:cNvPr id="5" name="Text 3"/>
          <p:cNvSpPr/>
          <p:nvPr/>
        </p:nvSpPr>
        <p:spPr>
          <a:xfrm>
            <a:off x="864037" y="3799284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Client-Side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864037" y="445210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React.js components: TripForm, TripInfo, MapComponent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5372695" y="3799284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Server-Side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5372695" y="445210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Express.js modules: routeService, groqService, stableHordeService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9881354" y="3799284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External APIs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9881354" y="445210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Groq, Stable Horde, OpenStreetMap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939409" y="515183"/>
            <a:ext cx="4920615" cy="615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Workflow</a:t>
            </a:r>
            <a:endParaRPr lang="en-US" sz="3850" dirty="0"/>
          </a:p>
        </p:txBody>
      </p:sp>
      <p:sp>
        <p:nvSpPr>
          <p:cNvPr id="5" name="Shape 3"/>
          <p:cNvSpPr/>
          <p:nvPr/>
        </p:nvSpPr>
        <p:spPr>
          <a:xfrm>
            <a:off x="2208371" y="1504117"/>
            <a:ext cx="22860" cy="6210300"/>
          </a:xfrm>
          <a:prstGeom prst="roundRect">
            <a:avLst>
              <a:gd name="adj" fmla="val 736156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2407265" y="1913215"/>
            <a:ext cx="654368" cy="22860"/>
          </a:xfrm>
          <a:prstGeom prst="roundRect">
            <a:avLst>
              <a:gd name="adj" fmla="val 736156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2009477" y="1714381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2167473" y="1777008"/>
            <a:ext cx="104537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3248144" y="1691045"/>
            <a:ext cx="246030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 1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3248144" y="2110621"/>
            <a:ext cx="9442728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selects country and trip type</a:t>
            </a:r>
            <a:endParaRPr lang="en-US" sz="1450" dirty="0"/>
          </a:p>
        </p:txBody>
      </p:sp>
      <p:sp>
        <p:nvSpPr>
          <p:cNvPr id="11" name="Shape 9"/>
          <p:cNvSpPr/>
          <p:nvPr/>
        </p:nvSpPr>
        <p:spPr>
          <a:xfrm>
            <a:off x="2407265" y="3192661"/>
            <a:ext cx="654368" cy="22860"/>
          </a:xfrm>
          <a:prstGeom prst="roundRect">
            <a:avLst>
              <a:gd name="adj" fmla="val 736156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2009477" y="2993827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2137112" y="3056453"/>
            <a:ext cx="165378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3248144" y="2970490"/>
            <a:ext cx="246030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 2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3248144" y="3390067"/>
            <a:ext cx="9442728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Server requests itinerary from Groq API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2407265" y="4472107"/>
            <a:ext cx="654368" cy="22860"/>
          </a:xfrm>
          <a:prstGeom prst="roundRect">
            <a:avLst>
              <a:gd name="adj" fmla="val 736156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2009477" y="4273272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2140089" y="4335899"/>
            <a:ext cx="15942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300" dirty="0"/>
          </a:p>
        </p:txBody>
      </p:sp>
      <p:sp>
        <p:nvSpPr>
          <p:cNvPr id="19" name="Text 17"/>
          <p:cNvSpPr/>
          <p:nvPr/>
        </p:nvSpPr>
        <p:spPr>
          <a:xfrm>
            <a:off x="3248144" y="4249936"/>
            <a:ext cx="246030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 3</a:t>
            </a:r>
            <a:endParaRPr lang="en-US" sz="1900" dirty="0"/>
          </a:p>
        </p:txBody>
      </p:sp>
      <p:sp>
        <p:nvSpPr>
          <p:cNvPr id="20" name="Text 18"/>
          <p:cNvSpPr/>
          <p:nvPr/>
        </p:nvSpPr>
        <p:spPr>
          <a:xfrm>
            <a:off x="3248144" y="4669512"/>
            <a:ext cx="9442728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Server processes LLM response</a:t>
            </a:r>
            <a:endParaRPr lang="en-US" sz="1450" dirty="0"/>
          </a:p>
        </p:txBody>
      </p:sp>
      <p:sp>
        <p:nvSpPr>
          <p:cNvPr id="21" name="Shape 19"/>
          <p:cNvSpPr/>
          <p:nvPr/>
        </p:nvSpPr>
        <p:spPr>
          <a:xfrm>
            <a:off x="2407265" y="5751552"/>
            <a:ext cx="654368" cy="22860"/>
          </a:xfrm>
          <a:prstGeom prst="roundRect">
            <a:avLst>
              <a:gd name="adj" fmla="val 736156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2009477" y="5552718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2130445" y="5615345"/>
            <a:ext cx="178594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300" dirty="0"/>
          </a:p>
        </p:txBody>
      </p:sp>
      <p:sp>
        <p:nvSpPr>
          <p:cNvPr id="24" name="Text 22"/>
          <p:cNvSpPr/>
          <p:nvPr/>
        </p:nvSpPr>
        <p:spPr>
          <a:xfrm>
            <a:off x="3248144" y="5529382"/>
            <a:ext cx="246030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 4</a:t>
            </a:r>
            <a:endParaRPr lang="en-US" sz="1900" dirty="0"/>
          </a:p>
        </p:txBody>
      </p:sp>
      <p:sp>
        <p:nvSpPr>
          <p:cNvPr id="25" name="Text 23"/>
          <p:cNvSpPr/>
          <p:nvPr/>
        </p:nvSpPr>
        <p:spPr>
          <a:xfrm>
            <a:off x="3248144" y="5948958"/>
            <a:ext cx="9442728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Server requests image generation from Stable Horde</a:t>
            </a:r>
            <a:endParaRPr lang="en-US" sz="1450" dirty="0"/>
          </a:p>
        </p:txBody>
      </p:sp>
      <p:sp>
        <p:nvSpPr>
          <p:cNvPr id="26" name="Shape 24"/>
          <p:cNvSpPr/>
          <p:nvPr/>
        </p:nvSpPr>
        <p:spPr>
          <a:xfrm>
            <a:off x="2407265" y="7030998"/>
            <a:ext cx="654368" cy="22860"/>
          </a:xfrm>
          <a:prstGeom prst="roundRect">
            <a:avLst>
              <a:gd name="adj" fmla="val 736156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2009477" y="6832163"/>
            <a:ext cx="420648" cy="420648"/>
          </a:xfrm>
          <a:prstGeom prst="roundRect">
            <a:avLst>
              <a:gd name="adj" fmla="val 40006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2140208" y="6894790"/>
            <a:ext cx="159187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5</a:t>
            </a:r>
            <a:endParaRPr lang="en-US" sz="2300" dirty="0"/>
          </a:p>
        </p:txBody>
      </p:sp>
      <p:sp>
        <p:nvSpPr>
          <p:cNvPr id="29" name="Text 27"/>
          <p:cNvSpPr/>
          <p:nvPr/>
        </p:nvSpPr>
        <p:spPr>
          <a:xfrm>
            <a:off x="3248144" y="6808827"/>
            <a:ext cx="246030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Step 5</a:t>
            </a:r>
            <a:endParaRPr lang="en-US" sz="1900" dirty="0"/>
          </a:p>
        </p:txBody>
      </p:sp>
      <p:sp>
        <p:nvSpPr>
          <p:cNvPr id="30" name="Text 28"/>
          <p:cNvSpPr/>
          <p:nvPr/>
        </p:nvSpPr>
        <p:spPr>
          <a:xfrm>
            <a:off x="3248144" y="7228403"/>
            <a:ext cx="9442728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 displayed with interactive map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47475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16412" y="641509"/>
            <a:ext cx="6138862" cy="767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00"/>
              </a:lnSpc>
              <a:buNone/>
            </a:pPr>
            <a:r>
              <a:rPr lang="en-US" sz="48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Code Snippets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816412" y="1991916"/>
            <a:ext cx="3069431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Client-Side (React)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816412" y="2608778"/>
            <a:ext cx="6214229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TripForm.js - handleSubmit function</a:t>
            </a:r>
            <a:endParaRPr lang="en-US" sz="18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2" y="3167915"/>
            <a:ext cx="8721288" cy="525369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16412" y="7250192"/>
            <a:ext cx="6214229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607379" y="1991916"/>
            <a:ext cx="3069431" cy="383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Server-Side (Express)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7607379" y="2608778"/>
            <a:ext cx="6214229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server.js - route generation endpoint</a:t>
            </a:r>
            <a:endParaRPr lang="en-US" sz="18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989" y="3191192"/>
            <a:ext cx="8400699" cy="456850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07379" y="6757868"/>
            <a:ext cx="6214229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521637" y="944999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Technical Challenges</a:t>
            </a:r>
            <a:endParaRPr lang="en-US" sz="51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637" y="2127409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21637" y="299144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API Integration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4521637" y="3545562"/>
            <a:ext cx="44372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Integrating multiple external APIs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9142" y="2127409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329142" y="299144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LLM Processing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9329142" y="3545562"/>
            <a:ext cx="44372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Analyzing responses for accurate itineraries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1637" y="5076230"/>
            <a:ext cx="617220" cy="61722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521637" y="5940266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Route Planning</a:t>
            </a:r>
            <a:endParaRPr lang="en-US" sz="2550" dirty="0"/>
          </a:p>
        </p:txBody>
      </p:sp>
      <p:sp>
        <p:nvSpPr>
          <p:cNvPr id="14" name="Text 8"/>
          <p:cNvSpPr/>
          <p:nvPr/>
        </p:nvSpPr>
        <p:spPr>
          <a:xfrm>
            <a:off x="4521637" y="6494383"/>
            <a:ext cx="44372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Ensuring continuous, realistic routes within constraints</a:t>
            </a:r>
            <a:endParaRPr lang="en-US" sz="19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29142" y="5076230"/>
            <a:ext cx="617220" cy="61722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9329142" y="5940266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Response Times</a:t>
            </a:r>
            <a:endParaRPr lang="en-US" sz="2550" dirty="0"/>
          </a:p>
        </p:txBody>
      </p:sp>
      <p:sp>
        <p:nvSpPr>
          <p:cNvPr id="17" name="Text 10"/>
          <p:cNvSpPr/>
          <p:nvPr/>
        </p:nvSpPr>
        <p:spPr>
          <a:xfrm>
            <a:off x="9329142" y="6494383"/>
            <a:ext cx="44372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Handling long Stable Horde API responses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910114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Known Bugs</a:t>
            </a:r>
            <a:endParaRPr lang="en-US" sz="5100" dirty="0"/>
          </a:p>
        </p:txBody>
      </p:sp>
      <p:sp>
        <p:nvSpPr>
          <p:cNvPr id="6" name="Shape 3"/>
          <p:cNvSpPr/>
          <p:nvPr/>
        </p:nvSpPr>
        <p:spPr>
          <a:xfrm>
            <a:off x="6350437" y="2092523"/>
            <a:ext cx="7415927" cy="5226844"/>
          </a:xfrm>
          <a:prstGeom prst="roundRect">
            <a:avLst>
              <a:gd name="adj" fmla="val 4251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6365677" y="2107763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613327" y="226349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Issue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9078397" y="2263497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Root Cause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1539657" y="226349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Potential Fix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65677" y="2814280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613327" y="2970014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Distance Inaccuracies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9078397" y="2970014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LLM estimation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11539657" y="2970014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distance calculation API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365677" y="4310896"/>
            <a:ext cx="7384613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6613327" y="4466630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Image Generation Failures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9078397" y="4466630"/>
            <a:ext cx="196000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Free-tier API limitations</a:t>
            </a: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11539657" y="4466630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 error handling</a:t>
            </a:r>
            <a:endParaRPr lang="en-US" sz="1900" dirty="0"/>
          </a:p>
        </p:txBody>
      </p:sp>
      <p:sp>
        <p:nvSpPr>
          <p:cNvPr id="19" name="Shape 16"/>
          <p:cNvSpPr/>
          <p:nvPr/>
        </p:nvSpPr>
        <p:spPr>
          <a:xfrm>
            <a:off x="6365677" y="5807512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6613327" y="5963245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Geocoding Issues</a:t>
            </a:r>
            <a:endParaRPr lang="en-US" sz="1900" dirty="0"/>
          </a:p>
        </p:txBody>
      </p:sp>
      <p:sp>
        <p:nvSpPr>
          <p:cNvPr id="21" name="Text 18"/>
          <p:cNvSpPr/>
          <p:nvPr/>
        </p:nvSpPr>
        <p:spPr>
          <a:xfrm>
            <a:off x="9078397" y="5963245"/>
            <a:ext cx="196000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OpenStreetMap limitations</a:t>
            </a:r>
            <a:endParaRPr lang="en-US" sz="1900" dirty="0"/>
          </a:p>
        </p:txBody>
      </p:sp>
      <p:sp>
        <p:nvSpPr>
          <p:cNvPr id="22" name="Text 19"/>
          <p:cNvSpPr/>
          <p:nvPr/>
        </p:nvSpPr>
        <p:spPr>
          <a:xfrm>
            <a:off x="11539657" y="5963245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fallback services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71855" y="617220"/>
            <a:ext cx="5906333" cy="738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00"/>
              </a:lnSpc>
              <a:buNone/>
            </a:pPr>
            <a:r>
              <a:rPr lang="en-US" sz="46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Future Improvements</a:t>
            </a:r>
            <a:endParaRPr lang="en-US" sz="4650" dirty="0"/>
          </a:p>
        </p:txBody>
      </p:sp>
      <p:sp>
        <p:nvSpPr>
          <p:cNvPr id="9" name="Shape 6"/>
          <p:cNvSpPr/>
          <p:nvPr/>
        </p:nvSpPr>
        <p:spPr>
          <a:xfrm>
            <a:off x="6271855" y="3228261"/>
            <a:ext cx="7573089" cy="1311712"/>
          </a:xfrm>
          <a:prstGeom prst="roundRect">
            <a:avLst>
              <a:gd name="adj" fmla="val 15400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496288" y="3452693"/>
            <a:ext cx="3431143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Enhanced Route Accuracy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6496288" y="3956447"/>
            <a:ext cx="7124224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specialized distance and routing APIs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71855" y="4764405"/>
            <a:ext cx="7573089" cy="1311712"/>
          </a:xfrm>
          <a:prstGeom prst="roundRect">
            <a:avLst>
              <a:gd name="adj" fmla="val 15400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496288" y="4988838"/>
            <a:ext cx="2953941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Expanded Trip Options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6496288" y="5492591"/>
            <a:ext cx="7124224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more transportation types and customization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271855" y="6300549"/>
            <a:ext cx="7573089" cy="1311712"/>
          </a:xfrm>
          <a:prstGeom prst="roundRect">
            <a:avLst>
              <a:gd name="adj" fmla="val 15400"/>
            </a:avLst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6496288" y="6524982"/>
            <a:ext cx="2953107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UI/UX Enhancements</a:t>
            </a:r>
            <a:endParaRPr lang="en-US" sz="2300" dirty="0"/>
          </a:p>
        </p:txBody>
      </p:sp>
      <p:sp>
        <p:nvSpPr>
          <p:cNvPr id="17" name="Text 14"/>
          <p:cNvSpPr/>
          <p:nvPr/>
        </p:nvSpPr>
        <p:spPr>
          <a:xfrm>
            <a:off x="6496288" y="7028736"/>
            <a:ext cx="7124224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Improve responsiveness and interactive elements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64037" y="2370058"/>
            <a:ext cx="6811208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 and Insights</a:t>
            </a:r>
            <a:endParaRPr lang="en-US" sz="5100" dirty="0"/>
          </a:p>
        </p:txBody>
      </p:sp>
      <p:sp>
        <p:nvSpPr>
          <p:cNvPr id="5" name="Text 3"/>
          <p:cNvSpPr/>
          <p:nvPr/>
        </p:nvSpPr>
        <p:spPr>
          <a:xfrm>
            <a:off x="864037" y="3799284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Learnings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864037" y="445210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 engineering importance, integration challenges, AI-user balance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5372695" y="3799284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Achievements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5372695" y="4452104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AI-driven trip planner, cutting-edge tech integration, full-stack app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9881354" y="3799284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Future Outlook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9881354" y="445210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in personalized travel, ethical considerations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293</Words>
  <Application>Microsoft Office PowerPoint</Application>
  <PresentationFormat>מותאם אישית</PresentationFormat>
  <Paragraphs>87</Paragraphs>
  <Slides>9</Slides>
  <Notes>9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3" baseType="lpstr">
      <vt:lpstr>Arial</vt:lpstr>
      <vt:lpstr>Barlow</vt:lpstr>
      <vt:lpstr>Montserrat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Omri Roter</cp:lastModifiedBy>
  <cp:revision>3</cp:revision>
  <dcterms:created xsi:type="dcterms:W3CDTF">2024-08-29T13:28:24Z</dcterms:created>
  <dcterms:modified xsi:type="dcterms:W3CDTF">2024-08-29T13:59:42Z</dcterms:modified>
</cp:coreProperties>
</file>